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3" r:id="rId3"/>
    <p:sldId id="258" r:id="rId4"/>
    <p:sldId id="264" r:id="rId5"/>
    <p:sldId id="265" r:id="rId6"/>
    <p:sldId id="259" r:id="rId7"/>
    <p:sldId id="260" r:id="rId8"/>
    <p:sldId id="261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anose="020306020503060303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9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1B396-004D-46F1-9581-A12713D23E49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8A4BBC-7B22-4137-A5BD-91013C6B9AE9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9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2DBBC-6376-4374-A029-6F7C8BBB6A96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2621F0-F15B-4AD9-9479-92E668B1F2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018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2DBF8-9F0B-4395-BC9B-1F4EB3035FA0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03A7-4B58-4575-8E92-1A61250BC0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3409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B367A-6B16-4CCD-BA5C-EF7E6DCE2798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91B4E-A0DA-4FBD-AA7A-FCE3259CAB2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5023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B75AE-3922-4106-8B81-DCB0BE77F124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F7BF0-1F01-462F-A837-8B3D39A2C8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567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07F71-6AC1-41A6-8A67-F29F2D25B758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14140-6EF8-4B68-B510-9B3632CF97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3576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293F3FC-95E3-4931-BCA5-55803CBA501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6939C-F4CA-465E-B43F-52E3C6920F10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14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FC098-24AA-4BF4-A6D8-7621CF048A61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2ABE-16C4-4E5C-BE87-CAC124D965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732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77D8B-BD2B-4363-A928-C036B9E83E1A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D76C8-0C4A-4612-AB98-64EA6B4877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883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3210-5C75-43C7-881D-E1DD1653139E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DB624-1D45-4C02-8158-0D684DA1E7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741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9FDDA-DF8A-4C6C-9AF9-42FF6A44878A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8BDAB-A362-4409-AE25-C8538558CC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37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A29AD1-B334-4272-8960-78DF07DC391C}" type="datetimeFigureOut">
              <a:rPr lang="ru-RU"/>
              <a:pPr>
                <a:defRPr/>
              </a:pPr>
              <a:t>18.03.2017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algn="ctr">
              <a:defRPr sz="1600">
                <a:solidFill>
                  <a:schemeClr val="tx2"/>
                </a:solidFill>
              </a:defRPr>
            </a:lvl1pPr>
          </a:lstStyle>
          <a:p>
            <a:fld id="{951B511F-108B-4CAC-A7E2-9850ADD9C53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7" r:id="rId1"/>
    <p:sldLayoutId id="2147483769" r:id="rId2"/>
    <p:sldLayoutId id="2147483778" r:id="rId3"/>
    <p:sldLayoutId id="2147483770" r:id="rId4"/>
    <p:sldLayoutId id="2147483779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755650" y="620713"/>
            <a:ext cx="777716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400">
                <a:latin typeface="Times New Roman" panose="02020603050405020304" pitchFamily="18" charset="0"/>
                <a:cs typeface="Times New Roman" panose="02020603050405020304" pitchFamily="18" charset="0"/>
              </a:rPr>
              <a:t>«Нет в России семьи такой ,где б не памятен был свой герой»</a:t>
            </a:r>
            <a:endParaRPr lang="ru-RU" altLang="ru-RU" sz="440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2852738"/>
            <a:ext cx="43656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068960"/>
            <a:ext cx="82296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smtClean="0"/>
              <a:t>СПАСИБО ЗА ВНИМАНИЕ</a:t>
            </a:r>
            <a:endParaRPr lang="ru-RU" sz="8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3519488" y="3244850"/>
            <a:ext cx="2105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>
                <a:solidFill>
                  <a:srgbClr val="444444"/>
                </a:solidFill>
                <a:latin typeface="Tahoma" panose="020B0604030504040204" pitchFamily="34" charset="0"/>
              </a:rPr>
              <a:t>konkurs@memo.ru</a:t>
            </a:r>
            <a:endParaRPr lang="ru-RU" altLang="ru-RU" sz="1800"/>
          </a:p>
        </p:txBody>
      </p:sp>
      <p:pic>
        <p:nvPicPr>
          <p:cNvPr id="3" name="Рисунок 2" descr="http://img1.joyreactor.cc/pics/post/full/%D0%91%D0%B5%D1%81%D0%BA%D0%BE%D0%BD%D0%B5%D1%87%D0%BD%D0%BE%D0%B5-%D0%BB%D0%B5%D1%82%D0%BE-Soviet-Games-Ru-VN-%D0%98%D0%B3%D1%80%D1%8B-2182923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53"/>
          <a:stretch/>
        </p:blipFill>
        <p:spPr bwMode="auto">
          <a:xfrm>
            <a:off x="2150788" y="3244335"/>
            <a:ext cx="4842421" cy="2998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395288" y="809625"/>
            <a:ext cx="849788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Война – это ужас, боль, отчаяние, смерть и  страх. Война – гул разрывающихся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снарядов, стоны раненых и слёзы матерей…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Великая Отечественная война – это рана, которая не скоро заживёт. Прошёл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уже семьдесят один год с тех зверских, кровопролитных событий, а мы помним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о них. Помним и будем всегда хранить в своём сердце.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1800">
              <a:cs typeface="Times New Roman" panose="02020603050405020304" pitchFamily="18" charset="0"/>
            </a:endParaRP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39963"/>
            <a:ext cx="3130550" cy="411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611188" y="908050"/>
            <a:ext cx="7921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Я хочу рассказать о своей прабабушке -  Кондратьевой Анне Ивановне, которая прошла через этот четырёхлетний ужас.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 descr="http://mtdata.ru/u24/photo9681/20942927831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420938"/>
            <a:ext cx="4410075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395288" y="1125538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Моя прабабушка, Кондратьева  Анна Ивановна, родилась 25 марта 1922 года в Костромской области, в деревне Павловское. Отец её был директором школы, а мать вела домашнее хозяйство. В 1941 году Анна Ивановна с отличием закончила 10 классов и поступила в медицинское училище.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http://heliograph.ru/images/1591407_risunki-pro-voinu-1941-1945-v-cve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1"/>
          <a:stretch>
            <a:fillRect/>
          </a:stretch>
        </p:blipFill>
        <p:spPr bwMode="auto">
          <a:xfrm>
            <a:off x="1506538" y="2636838"/>
            <a:ext cx="5940425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192088" y="765175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 1942 году мою прабабушку и её подруг призвали на фронт. Из них стали готовить снайперов. Из-за плохого зрения Анну Ивановну не взяли в снайперы и отправили медсестрой на линию фронта. Этот факт, возможно, спас ей жизнь, ведь все её боевые подруги погибли.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133600"/>
            <a:ext cx="3240088" cy="443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50825" y="476250"/>
            <a:ext cx="864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В 1944 году офицер при штабе дивизии отметил начитанность, грамотность и красивый почерк моей прабабушки и её перевели служить писарем при штабе дивизии.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636838"/>
            <a:ext cx="5184775" cy="366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250825" y="765175"/>
            <a:ext cx="864235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Анна Ивановна закончила войну в войсках </a:t>
            </a:r>
            <a:r>
              <a:rPr lang="en-US" altLang="ru-RU" sz="1800"/>
              <a:t>II</a:t>
            </a:r>
            <a:r>
              <a:rPr lang="ru-RU" altLang="ru-RU" sz="1800"/>
              <a:t> Украинского фронта. Участвовала в Корсунь – Шевченковской битве за Будапешт и Вену. Великую Победу она встретила в Австрии, в Вене. После войны прабабушке предлагали остаться служить в Австрии, но из-за болезни родителей, Анна Ивановна вернулась в Россию.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71913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28775"/>
            <a:ext cx="3384550" cy="462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1628775"/>
            <a:ext cx="2662237" cy="462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395288" y="466725"/>
            <a:ext cx="8280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Моя прабабушка была награждена медалью «За боевые заслуги»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http://www.istorya.ru/book/ww2/img/tmp389B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2852738"/>
            <a:ext cx="5940425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23850" y="620713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2"/>
                </a:solidFill>
                <a:latin typeface="Constantia" panose="02030602050306030303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rgbClr val="B37732"/>
              </a:buClr>
              <a:buSzPct val="85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9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eaLnBrk="0" hangingPunct="0">
              <a:spcBef>
                <a:spcPts val="338"/>
              </a:spcBef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ts val="338"/>
              </a:spcBef>
              <a:spcAft>
                <a:spcPct val="0"/>
              </a:spcAft>
              <a:buClr>
                <a:srgbClr val="D6903D"/>
              </a:buClr>
              <a:buSzPct val="8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/>
              <a:t>Моя прабабушка не была удостоена великих наград и званий, но она прошла через годы лишений, боли и смерти. Она вынесла с поля боя десятки раненых солдат, а значит спасла им жизнь. И для меня моя прабабушка – НАСТОЯЩИЙ ГЕРОЙ.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133</TotalTime>
  <Words>330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Constantia</vt:lpstr>
      <vt:lpstr>Arial</vt:lpstr>
      <vt:lpstr>Wingdings 2</vt:lpstr>
      <vt:lpstr>Calibri</vt:lpstr>
      <vt:lpstr>Times New Roman</vt:lpstr>
      <vt:lpstr>Tahoma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«Нет в России семьи такой ,где б не памятен был свой герой»</dc:title>
  <dc:creator>Владимир</dc:creator>
  <cp:lastModifiedBy>Armand Van Shader</cp:lastModifiedBy>
  <cp:revision>13</cp:revision>
  <dcterms:created xsi:type="dcterms:W3CDTF">2016-05-03T13:44:46Z</dcterms:created>
  <dcterms:modified xsi:type="dcterms:W3CDTF">2017-03-18T19:51:34Z</dcterms:modified>
</cp:coreProperties>
</file>